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380" r:id="rId2"/>
    <p:sldId id="397" r:id="rId3"/>
    <p:sldId id="381" r:id="rId4"/>
    <p:sldId id="382" r:id="rId5"/>
    <p:sldId id="383" r:id="rId6"/>
    <p:sldId id="387" r:id="rId7"/>
    <p:sldId id="388" r:id="rId8"/>
    <p:sldId id="389" r:id="rId9"/>
    <p:sldId id="398" r:id="rId10"/>
    <p:sldId id="390" r:id="rId11"/>
    <p:sldId id="391" r:id="rId12"/>
    <p:sldId id="392" r:id="rId13"/>
    <p:sldId id="394" r:id="rId14"/>
    <p:sldId id="396" r:id="rId15"/>
    <p:sldId id="325" r:id="rId16"/>
    <p:sldId id="362" r:id="rId17"/>
    <p:sldId id="379" r:id="rId18"/>
    <p:sldId id="360" r:id="rId19"/>
    <p:sldId id="357" r:id="rId20"/>
    <p:sldId id="350" r:id="rId21"/>
    <p:sldId id="327" r:id="rId22"/>
    <p:sldId id="328" r:id="rId23"/>
    <p:sldId id="329" r:id="rId24"/>
    <p:sldId id="378" r:id="rId25"/>
    <p:sldId id="331" r:id="rId26"/>
    <p:sldId id="334" r:id="rId27"/>
    <p:sldId id="335" r:id="rId28"/>
    <p:sldId id="338" r:id="rId29"/>
    <p:sldId id="339" r:id="rId30"/>
    <p:sldId id="340" r:id="rId31"/>
    <p:sldId id="341" r:id="rId32"/>
    <p:sldId id="368" r:id="rId33"/>
    <p:sldId id="369" r:id="rId34"/>
    <p:sldId id="342" r:id="rId35"/>
    <p:sldId id="343" r:id="rId36"/>
    <p:sldId id="344" r:id="rId37"/>
    <p:sldId id="345" r:id="rId38"/>
    <p:sldId id="366" r:id="rId39"/>
    <p:sldId id="367" r:id="rId40"/>
    <p:sldId id="346" r:id="rId41"/>
    <p:sldId id="347" r:id="rId42"/>
    <p:sldId id="348" r:id="rId43"/>
    <p:sldId id="399" r:id="rId44"/>
    <p:sldId id="34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SI" initials="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85447" autoAdjust="0"/>
  </p:normalViewPr>
  <p:slideViewPr>
    <p:cSldViewPr>
      <p:cViewPr>
        <p:scale>
          <a:sx n="70" d="100"/>
          <a:sy n="70" d="100"/>
        </p:scale>
        <p:origin x="-1956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A558-5C25-41A0-A390-966E5C689D55}" type="datetimeFigureOut">
              <a:rPr lang="en-US" smtClean="0"/>
              <a:pPr/>
              <a:t>08/02/2021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13B0-9C82-4134-84B6-427907AF1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A558-5C25-41A0-A390-966E5C689D55}" type="datetimeFigureOut">
              <a:rPr lang="en-US" smtClean="0"/>
              <a:pPr/>
              <a:t>08/02/2021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13B0-9C82-4134-84B6-427907AF1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A558-5C25-41A0-A390-966E5C689D55}" type="datetimeFigureOut">
              <a:rPr lang="en-US" smtClean="0"/>
              <a:pPr/>
              <a:t>08/02/2021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13B0-9C82-4134-84B6-427907AF1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A558-5C25-41A0-A390-966E5C689D55}" type="datetimeFigureOut">
              <a:rPr lang="en-US" smtClean="0"/>
              <a:pPr/>
              <a:t>08/02/2021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13B0-9C82-4134-84B6-427907AF1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A558-5C25-41A0-A390-966E5C689D55}" type="datetimeFigureOut">
              <a:rPr lang="en-US" smtClean="0"/>
              <a:pPr/>
              <a:t>08/02/2021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13B0-9C82-4134-84B6-427907AF1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A558-5C25-41A0-A390-966E5C689D55}" type="datetimeFigureOut">
              <a:rPr lang="en-US" smtClean="0"/>
              <a:pPr/>
              <a:t>08/02/2021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13B0-9C82-4134-84B6-427907AF1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A558-5C25-41A0-A390-966E5C689D55}" type="datetimeFigureOut">
              <a:rPr lang="en-US" smtClean="0"/>
              <a:pPr/>
              <a:t>08/02/2021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13B0-9C82-4134-84B6-427907AF1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A558-5C25-41A0-A390-966E5C689D55}" type="datetimeFigureOut">
              <a:rPr lang="en-US" smtClean="0"/>
              <a:pPr/>
              <a:t>08/02/2021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13B0-9C82-4134-84B6-427907AF1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A558-5C25-41A0-A390-966E5C689D55}" type="datetimeFigureOut">
              <a:rPr lang="en-US" smtClean="0"/>
              <a:pPr/>
              <a:t>08/02/2021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13B0-9C82-4134-84B6-427907AF1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A558-5C25-41A0-A390-966E5C689D55}" type="datetimeFigureOut">
              <a:rPr lang="en-US" smtClean="0"/>
              <a:pPr/>
              <a:t>08/02/2021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E13B0-9C82-4134-84B6-427907AF1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A558-5C25-41A0-A390-966E5C689D55}" type="datetimeFigureOut">
              <a:rPr lang="en-US" smtClean="0"/>
              <a:pPr/>
              <a:t>08/02/2021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65E13B0-9C82-4134-84B6-427907AF17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A558-5C25-41A0-A390-966E5C689D55}" type="datetimeFigureOut">
              <a:rPr lang="en-US" smtClean="0"/>
              <a:pPr/>
              <a:t>08/02/2021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5E13B0-9C82-4134-84B6-427907AF17B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4638"/>
            <a:ext cx="749808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Welcome Page </a:t>
            </a:r>
            <a:r>
              <a:rPr lang="en-US" sz="2500" dirty="0" smtClean="0"/>
              <a:t>(Institution Registration)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971799" y="2057400"/>
            <a:ext cx="60697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665482" y="1828800"/>
            <a:ext cx="1820918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/>
              <a:t>Institute Registration</a:t>
            </a:r>
            <a:endParaRPr lang="en-US" sz="13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7122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76400"/>
            <a:ext cx="7498080" cy="33528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	</a:t>
            </a:r>
            <a:r>
              <a:rPr lang="en-US" sz="3100" b="1" u="sng" dirty="0" smtClean="0"/>
              <a:t>Official Login( for Institution Approval)</a:t>
            </a:r>
            <a:br>
              <a:rPr lang="en-US" sz="3100" b="1" u="sng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1.HQ Operator – For Temporary Approval of Institution so that Student can start Registration in that institution.</a:t>
            </a:r>
            <a:br>
              <a:rPr lang="en-US" sz="3100" dirty="0" smtClean="0"/>
            </a:br>
            <a:r>
              <a:rPr lang="en-US" sz="3100" dirty="0" smtClean="0"/>
              <a:t>2. District / Block Admin – For Approval of Institution in Bihar</a:t>
            </a:r>
            <a:br>
              <a:rPr lang="en-US" sz="3100" dirty="0" smtClean="0"/>
            </a:br>
            <a:r>
              <a:rPr lang="en-US" sz="3100" dirty="0" smtClean="0"/>
              <a:t>3. TPA – For Approval of Institution Outside Bihar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55111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4319" t="9374" r="4905" b="6251"/>
          <a:stretch/>
        </p:blipFill>
        <p:spPr>
          <a:xfrm>
            <a:off x="0" y="685800"/>
            <a:ext cx="9144000" cy="61722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498080" cy="5334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Official Login( for Institution Approval)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72697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609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Institution and </a:t>
            </a:r>
            <a:r>
              <a:rPr lang="en-US" sz="2800" b="1" dirty="0"/>
              <a:t>C</a:t>
            </a:r>
            <a:r>
              <a:rPr lang="en-US" sz="2800" b="1" dirty="0" smtClean="0"/>
              <a:t>ourses Temporary Approval (HQ Operator)</a:t>
            </a:r>
            <a:endParaRPr lang="en-US" sz="28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838200"/>
            <a:ext cx="9144000" cy="6019800"/>
            <a:chOff x="0" y="838200"/>
            <a:chExt cx="9144000" cy="6019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38200"/>
              <a:ext cx="9144000" cy="456114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/>
            <a:srcRect t="65831"/>
            <a:stretch/>
          </p:blipFill>
          <p:spPr>
            <a:xfrm>
              <a:off x="0" y="5683217"/>
              <a:ext cx="9144000" cy="11747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0455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8382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Institution and Courses Approval- For Bihar (District / </a:t>
            </a:r>
            <a:r>
              <a:rPr lang="hi-IN" sz="2800" b="1" dirty="0" smtClean="0"/>
              <a:t>Block</a:t>
            </a:r>
            <a:r>
              <a:rPr lang="en-US" sz="2800" b="1" dirty="0" smtClean="0"/>
              <a:t> )</a:t>
            </a:r>
            <a:endParaRPr lang="en-US" sz="28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762001"/>
            <a:ext cx="9144000" cy="6172200"/>
            <a:chOff x="0" y="762001"/>
            <a:chExt cx="9144000" cy="6172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62001"/>
              <a:ext cx="9144000" cy="48768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/>
            <a:srcRect t="67275"/>
            <a:stretch/>
          </p:blipFill>
          <p:spPr>
            <a:xfrm>
              <a:off x="0" y="5638801"/>
              <a:ext cx="9144000" cy="1295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94188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0"/>
            <a:ext cx="9102680" cy="8382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Institution and Courses Approval- For Outside Bihar (TPA )</a:t>
            </a:r>
            <a:endParaRPr lang="en-US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6500" t="13333" r="10709" b="9333"/>
          <a:stretch>
            <a:fillRect/>
          </a:stretch>
        </p:blipFill>
        <p:spPr bwMode="auto">
          <a:xfrm>
            <a:off x="-36991" y="1047420"/>
            <a:ext cx="9180991" cy="581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932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498080" cy="334962"/>
          </a:xfrm>
        </p:spPr>
        <p:txBody>
          <a:bodyPr>
            <a:noAutofit/>
          </a:bodyPr>
          <a:lstStyle/>
          <a:p>
            <a:r>
              <a:rPr lang="en-US" sz="4000" dirty="0" smtClean="0"/>
              <a:t>Welcome Page</a:t>
            </a:r>
            <a:endParaRPr lang="en-US" sz="4000" dirty="0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18" t="11163" r="4318" b="5744"/>
          <a:stretch>
            <a:fillRect/>
          </a:stretch>
        </p:blipFill>
        <p:spPr bwMode="auto">
          <a:xfrm>
            <a:off x="0" y="7620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3733800" y="2057400"/>
            <a:ext cx="1600200" cy="2332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Student Registration</a:t>
            </a:r>
            <a:endParaRPr lang="en-US" sz="1200" dirty="0"/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3352800" y="2136702"/>
            <a:ext cx="381000" cy="15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808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Student </a:t>
            </a:r>
            <a:r>
              <a:rPr lang="en-US" sz="4400" dirty="0" smtClean="0"/>
              <a:t>Registration</a:t>
            </a:r>
            <a:r>
              <a:rPr lang="en-US" sz="3600" dirty="0" smtClean="0"/>
              <a:t>(</a:t>
            </a:r>
            <a:r>
              <a:rPr lang="en-US" sz="3200" dirty="0" smtClean="0"/>
              <a:t>Page-1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3413"/>
            <a:ext cx="9144000" cy="599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808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Student </a:t>
            </a:r>
            <a:r>
              <a:rPr lang="en-US" sz="4400" dirty="0" smtClean="0"/>
              <a:t>Registration</a:t>
            </a:r>
            <a:r>
              <a:rPr lang="en-US" sz="3600" dirty="0" smtClean="0"/>
              <a:t>(</a:t>
            </a:r>
            <a:r>
              <a:rPr lang="en-US" sz="3200" dirty="0" smtClean="0"/>
              <a:t>Page-2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1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215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1534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Student </a:t>
            </a:r>
            <a:r>
              <a:rPr lang="en-US" sz="4400" dirty="0" smtClean="0"/>
              <a:t>Registration</a:t>
            </a:r>
            <a:r>
              <a:rPr lang="en-US" sz="3600" dirty="0" smtClean="0"/>
              <a:t>(New)</a:t>
            </a:r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27038"/>
            <a:ext cx="8763000" cy="3349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Student Registration(</a:t>
            </a:r>
            <a:r>
              <a:rPr lang="en-US" sz="2700" dirty="0" smtClean="0"/>
              <a:t>Preview data before Confirm Registration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0000" t="11556" r="9500" b="4000"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76400"/>
            <a:ext cx="7498080" cy="33528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			</a:t>
            </a:r>
            <a:r>
              <a:rPr lang="en-US" sz="3100" b="1" u="sng" dirty="0" smtClean="0"/>
              <a:t>User Management</a:t>
            </a:r>
            <a:br>
              <a:rPr lang="en-US" sz="3100" b="1" u="sng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1.Institution</a:t>
            </a:r>
            <a:br>
              <a:rPr lang="en-US" sz="3100" dirty="0" smtClean="0"/>
            </a:br>
            <a:r>
              <a:rPr lang="en-US" sz="3100" dirty="0" smtClean="0"/>
              <a:t>2. Student</a:t>
            </a:r>
            <a:br>
              <a:rPr lang="en-US" sz="3100" dirty="0" smtClean="0"/>
            </a:br>
            <a:r>
              <a:rPr lang="en-US" sz="3100" dirty="0" smtClean="0"/>
              <a:t>3. District </a:t>
            </a:r>
            <a:br>
              <a:rPr lang="en-US" sz="3100" dirty="0" smtClean="0"/>
            </a:br>
            <a:r>
              <a:rPr lang="en-US" sz="3100" dirty="0" smtClean="0"/>
              <a:t>4. TPA</a:t>
            </a:r>
            <a:br>
              <a:rPr lang="en-US" sz="3100" dirty="0" smtClean="0"/>
            </a:br>
            <a:r>
              <a:rPr lang="en-US" sz="3100" dirty="0" smtClean="0"/>
              <a:t>5. Department  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63673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498080" cy="334962"/>
          </a:xfrm>
        </p:spPr>
        <p:txBody>
          <a:bodyPr>
            <a:noAutofit/>
          </a:bodyPr>
          <a:lstStyle/>
          <a:p>
            <a:r>
              <a:rPr lang="en-US" sz="3600" dirty="0" smtClean="0"/>
              <a:t>Registration Success Page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6500" t="13333" r="16000" b="3111"/>
          <a:stretch>
            <a:fillRect/>
          </a:stretch>
        </p:blipFill>
        <p:spPr bwMode="auto">
          <a:xfrm>
            <a:off x="0" y="990600"/>
            <a:ext cx="9144000" cy="636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2822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5344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Student Login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47" t="11039" r="15372" b="17147"/>
          <a:stretch/>
        </p:blipFill>
        <p:spPr bwMode="auto">
          <a:xfrm>
            <a:off x="1" y="946297"/>
            <a:ext cx="9144000" cy="507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12" y="0"/>
            <a:ext cx="8857488" cy="6858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Student Welcome Page</a:t>
            </a:r>
            <a:endParaRPr lang="en-US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28724"/>
            <a:ext cx="914400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749808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Student Personal Details</a:t>
            </a:r>
            <a:endParaRPr lang="en-US" sz="4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8200"/>
            <a:ext cx="9144000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749808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Institution &amp; Certificate Details</a:t>
            </a:r>
            <a:endParaRPr lang="en-US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4475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7498080" cy="411162"/>
          </a:xfrm>
        </p:spPr>
        <p:txBody>
          <a:bodyPr>
            <a:noAutofit/>
          </a:bodyPr>
          <a:lstStyle/>
          <a:p>
            <a:r>
              <a:rPr lang="en-US" sz="4000" dirty="0" smtClean="0"/>
              <a:t>Upload Photo</a:t>
            </a:r>
            <a:endParaRPr lang="en-US" sz="4000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978568"/>
            <a:ext cx="9144000" cy="2756631"/>
            <a:chOff x="0" y="978568"/>
            <a:chExt cx="9144000" cy="2756631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978568"/>
              <a:ext cx="9144000" cy="2756631"/>
              <a:chOff x="0" y="978568"/>
              <a:chExt cx="9144000" cy="2756631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801" t="6883" r="-801" b="46636"/>
              <a:stretch/>
            </p:blipFill>
            <p:spPr bwMode="auto">
              <a:xfrm>
                <a:off x="0" y="990600"/>
                <a:ext cx="9144000" cy="2744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000" t="15111" r="40000" b="76889"/>
              <a:stretch>
                <a:fillRect/>
              </a:stretch>
            </p:blipFill>
            <p:spPr bwMode="auto">
              <a:xfrm>
                <a:off x="0" y="978568"/>
                <a:ext cx="9067800" cy="1078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64175" t="44334" r="29205" b="42582"/>
            <a:stretch/>
          </p:blipFill>
          <p:spPr bwMode="auto">
            <a:xfrm>
              <a:off x="6438514" y="2606614"/>
              <a:ext cx="876686" cy="974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5562600" cy="685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Finalize Application</a:t>
            </a:r>
            <a:endParaRPr lang="en-US" sz="4000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990600"/>
            <a:ext cx="9144000" cy="5867400"/>
            <a:chOff x="0" y="990600"/>
            <a:chExt cx="9144000" cy="586740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90600"/>
              <a:ext cx="9144000" cy="586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000" t="15111" r="40000" b="76889"/>
            <a:stretch>
              <a:fillRect/>
            </a:stretch>
          </p:blipFill>
          <p:spPr bwMode="auto">
            <a:xfrm>
              <a:off x="152400" y="1447800"/>
              <a:ext cx="88392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8500" t="30222" r="28000" b="23556"/>
            <a:stretch>
              <a:fillRect/>
            </a:stretch>
          </p:blipFill>
          <p:spPr bwMode="auto">
            <a:xfrm>
              <a:off x="152400" y="2514600"/>
              <a:ext cx="8763000" cy="39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790688" cy="715962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Welcome Page </a:t>
            </a:r>
            <a:r>
              <a:rPr lang="en-US" sz="2000" dirty="0" smtClean="0"/>
              <a:t>(With Completely Filled all page.)</a:t>
            </a:r>
            <a:endParaRPr lang="en-US" dirty="0"/>
          </a:p>
        </p:txBody>
      </p:sp>
      <p:pic>
        <p:nvPicPr>
          <p:cNvPr id="11" name="Picture 4" descr="\\10.133.20.147\PerwezShare\niraj\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790688" cy="715962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Print Application Form</a:t>
            </a:r>
            <a:r>
              <a:rPr lang="en-US" sz="2000" dirty="0" smtClean="0"/>
              <a:t> </a:t>
            </a:r>
            <a:endParaRPr lang="en-US" dirty="0"/>
          </a:p>
        </p:txBody>
      </p:sp>
      <p:pic>
        <p:nvPicPr>
          <p:cNvPr id="8194" name="Picture 2" descr="\\10.133.20.147\PerwezShare\niraj\CapturePrint1.PNG"/>
          <p:cNvPicPr>
            <a:picLocks noChangeAspect="1" noChangeArrowheads="1"/>
          </p:cNvPicPr>
          <p:nvPr/>
        </p:nvPicPr>
        <p:blipFill>
          <a:blip r:embed="rId2" cstate="print"/>
          <a:srcRect l="4478" r="5970"/>
          <a:stretch>
            <a:fillRect/>
          </a:stretch>
        </p:blipFill>
        <p:spPr bwMode="auto">
          <a:xfrm>
            <a:off x="0" y="990599"/>
            <a:ext cx="9144000" cy="5916453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" y="-30162"/>
            <a:ext cx="7790688" cy="715962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Print Application Form</a:t>
            </a:r>
            <a:r>
              <a:rPr lang="en-US" sz="2000" dirty="0" smtClean="0"/>
              <a:t> </a:t>
            </a:r>
            <a:endParaRPr lang="en-US" dirty="0"/>
          </a:p>
        </p:txBody>
      </p:sp>
      <p:pic>
        <p:nvPicPr>
          <p:cNvPr id="9218" name="Picture 2" descr="\\10.133.20.147\PerwezShare\niraj\CapturePrint2.PNG"/>
          <p:cNvPicPr>
            <a:picLocks noChangeAspect="1" noChangeArrowheads="1"/>
          </p:cNvPicPr>
          <p:nvPr/>
        </p:nvPicPr>
        <p:blipFill>
          <a:blip r:embed="rId2" cstate="print"/>
          <a:srcRect l="2239" r="2239"/>
          <a:stretch>
            <a:fillRect/>
          </a:stretch>
        </p:blipFill>
        <p:spPr bwMode="auto">
          <a:xfrm>
            <a:off x="0" y="871538"/>
            <a:ext cx="9144000" cy="598646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04" y="257577"/>
            <a:ext cx="9039896" cy="382185"/>
          </a:xfrm>
        </p:spPr>
        <p:txBody>
          <a:bodyPr>
            <a:noAutofit/>
          </a:bodyPr>
          <a:lstStyle/>
          <a:p>
            <a:r>
              <a:rPr lang="en-US" sz="3200" dirty="0"/>
              <a:t>Institution </a:t>
            </a:r>
            <a:r>
              <a:rPr lang="en-US" sz="3200" dirty="0" smtClean="0"/>
              <a:t>Registration</a:t>
            </a:r>
            <a:r>
              <a:rPr lang="en-US" sz="3600" dirty="0" smtClean="0"/>
              <a:t>  </a:t>
            </a:r>
            <a:r>
              <a:rPr lang="en-US" sz="2400" dirty="0" smtClean="0"/>
              <a:t>(Guidelines before </a:t>
            </a:r>
            <a:r>
              <a:rPr lang="en-US" sz="2400" dirty="0" smtClean="0"/>
              <a:t>Registration-1)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1050"/>
            <a:ext cx="9143999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0207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" y="-30162"/>
            <a:ext cx="7790688" cy="7159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Institution Login</a:t>
            </a:r>
            <a:r>
              <a:rPr lang="en-US" sz="2000" dirty="0" smtClean="0"/>
              <a:t>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67" t="10914" r="15930" b="16155"/>
          <a:stretch/>
        </p:blipFill>
        <p:spPr bwMode="auto">
          <a:xfrm>
            <a:off x="0" y="914401"/>
            <a:ext cx="8991599" cy="51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" y="-30162"/>
            <a:ext cx="7790688" cy="7159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Finalized Student List </a:t>
            </a:r>
            <a:r>
              <a:rPr lang="en-US" sz="2400" dirty="0" smtClean="0"/>
              <a:t>(In Institution Panel)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59" t="9302" r="6790" b="3504"/>
          <a:stretch/>
        </p:blipFill>
        <p:spPr bwMode="auto">
          <a:xfrm>
            <a:off x="0" y="1066800"/>
            <a:ext cx="9154407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" y="-30162"/>
            <a:ext cx="7790688" cy="7159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3</a:t>
            </a:r>
            <a:r>
              <a:rPr lang="en-US" sz="4000" baseline="30000" dirty="0" smtClean="0"/>
              <a:t>rd</a:t>
            </a:r>
            <a:r>
              <a:rPr lang="en-US" sz="4000" dirty="0" smtClean="0"/>
              <a:t> Party Agency Login</a:t>
            </a:r>
            <a:r>
              <a:rPr lang="en-US" sz="2000" dirty="0" smtClean="0"/>
              <a:t> 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9" t="10970" r="4260" b="27108"/>
          <a:stretch/>
        </p:blipFill>
        <p:spPr bwMode="auto">
          <a:xfrm>
            <a:off x="0" y="990600"/>
            <a:ext cx="9144000" cy="530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6714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" y="-30162"/>
            <a:ext cx="7790688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Finalized Student List</a:t>
            </a:r>
            <a:r>
              <a:rPr lang="en-US" sz="4000" dirty="0" smtClean="0"/>
              <a:t> </a:t>
            </a:r>
            <a:r>
              <a:rPr lang="en-US" sz="2400" dirty="0" smtClean="0"/>
              <a:t>(In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Agency Panel)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09" t="8434" r="7279" b="5695"/>
          <a:stretch/>
        </p:blipFill>
        <p:spPr bwMode="auto">
          <a:xfrm>
            <a:off x="0" y="990600"/>
            <a:ext cx="9144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1134347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" y="-30162"/>
            <a:ext cx="7790688" cy="7159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District Login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39" t="10805" r="4233" b="27134"/>
          <a:stretch/>
        </p:blipFill>
        <p:spPr bwMode="auto">
          <a:xfrm>
            <a:off x="0" y="1066800"/>
            <a:ext cx="9144000" cy="532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" y="-30162"/>
            <a:ext cx="7790688" cy="7159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Finalized Student List </a:t>
            </a:r>
            <a:r>
              <a:rPr lang="en-US" sz="2400" dirty="0" smtClean="0"/>
              <a:t>(In District  Panel)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21" t="7814" r="6790" b="6232"/>
          <a:stretch/>
        </p:blipFill>
        <p:spPr bwMode="auto">
          <a:xfrm>
            <a:off x="0" y="990600"/>
            <a:ext cx="9144000" cy="491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" y="-30162"/>
            <a:ext cx="7790688" cy="7159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Committee </a:t>
            </a:r>
            <a:r>
              <a:rPr lang="en-US" sz="4000" dirty="0" smtClean="0"/>
              <a:t>Login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3000" t="20444" r="4000" b="27111"/>
          <a:stretch>
            <a:fillRect/>
          </a:stretch>
        </p:blipFill>
        <p:spPr bwMode="auto">
          <a:xfrm>
            <a:off x="0" y="10668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" y="-30162"/>
            <a:ext cx="8911900" cy="7159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Forward Student List to PFMS for Payment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45" t="9974" r="2831" b="3584"/>
          <a:stretch/>
        </p:blipFill>
        <p:spPr bwMode="auto">
          <a:xfrm>
            <a:off x="-1" y="914400"/>
            <a:ext cx="912221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" y="-30162"/>
            <a:ext cx="7790688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Institute List(</a:t>
            </a:r>
            <a:r>
              <a:rPr lang="en-US" sz="2400" dirty="0" smtClean="0"/>
              <a:t>Website</a:t>
            </a:r>
            <a:r>
              <a:rPr lang="en-US" sz="3600" dirty="0" smtClean="0"/>
              <a:t> </a:t>
            </a:r>
            <a:r>
              <a:rPr lang="en-US" sz="2400" dirty="0" smtClean="0"/>
              <a:t>Panel)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5" t="10251" r="3922" b="3584"/>
          <a:stretch/>
        </p:blipFill>
        <p:spPr bwMode="auto">
          <a:xfrm>
            <a:off x="1" y="9906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9912097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" y="-30162"/>
            <a:ext cx="7790688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Grievances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376" t="10389" r="14052" b="8433"/>
          <a:stretch/>
        </p:blipFill>
        <p:spPr bwMode="auto">
          <a:xfrm>
            <a:off x="0" y="965859"/>
            <a:ext cx="9124718" cy="558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3046326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0304" y="257577"/>
            <a:ext cx="9039896" cy="382185"/>
          </a:xfrm>
        </p:spPr>
        <p:txBody>
          <a:bodyPr>
            <a:noAutofit/>
          </a:bodyPr>
          <a:lstStyle/>
          <a:p>
            <a:r>
              <a:rPr lang="en-US" sz="3200" dirty="0"/>
              <a:t>Institution </a:t>
            </a:r>
            <a:r>
              <a:rPr lang="en-US" sz="3200" dirty="0" smtClean="0"/>
              <a:t>Registration</a:t>
            </a:r>
            <a:r>
              <a:rPr lang="en-US" sz="3600" dirty="0" smtClean="0"/>
              <a:t>  </a:t>
            </a:r>
            <a:r>
              <a:rPr lang="en-US" sz="2400" dirty="0" smtClean="0"/>
              <a:t>(Guidelines before </a:t>
            </a:r>
            <a:r>
              <a:rPr lang="en-US" sz="2400" dirty="0" smtClean="0"/>
              <a:t>Registration-2)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55741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" y="-228600"/>
            <a:ext cx="7790688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View  &amp; Send Credential</a:t>
            </a: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 l="10000" t="12444" r="11000" b="3111"/>
          <a:stretch>
            <a:fillRect/>
          </a:stretch>
        </p:blipFill>
        <p:spPr bwMode="auto">
          <a:xfrm>
            <a:off x="-1" y="990600"/>
            <a:ext cx="912474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" y="-228600"/>
            <a:ext cx="7790688" cy="7159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College Consolidated Report</a:t>
            </a:r>
            <a:r>
              <a:rPr lang="en-US" sz="4000" dirty="0" smtClean="0"/>
              <a:t> </a:t>
            </a:r>
            <a:r>
              <a:rPr lang="en-US" sz="2400" dirty="0" smtClean="0"/>
              <a:t>(In Department  Panel)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10000" t="12444" r="11000" b="5778"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" y="-228600"/>
            <a:ext cx="7790688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Student Consolidated Report</a:t>
            </a:r>
            <a:r>
              <a:rPr lang="en-US" sz="4000" dirty="0" smtClean="0"/>
              <a:t>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4500" t="12667" r="15500" b="3778"/>
          <a:stretch>
            <a:fillRect/>
          </a:stretch>
        </p:blipFill>
        <p:spPr bwMode="auto">
          <a:xfrm>
            <a:off x="0" y="9144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" y="0"/>
            <a:ext cx="8933688" cy="609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Dashboard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1337333">
            <a:off x="1026075" y="2721953"/>
            <a:ext cx="70866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i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498080" cy="334962"/>
          </a:xfrm>
        </p:spPr>
        <p:txBody>
          <a:bodyPr>
            <a:noAutofit/>
          </a:bodyPr>
          <a:lstStyle/>
          <a:p>
            <a:r>
              <a:rPr lang="en-US" sz="3600" dirty="0" smtClean="0"/>
              <a:t>Institution Registration  </a:t>
            </a:r>
            <a:r>
              <a:rPr lang="en-US" sz="2400" dirty="0" smtClean="0"/>
              <a:t>(Part - 1)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6763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498080" cy="334962"/>
          </a:xfrm>
        </p:spPr>
        <p:txBody>
          <a:bodyPr>
            <a:noAutofit/>
          </a:bodyPr>
          <a:lstStyle/>
          <a:p>
            <a:r>
              <a:rPr lang="en-US" sz="3600" dirty="0" smtClean="0"/>
              <a:t>Registration Success Message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7048"/>
            <a:ext cx="9144000" cy="592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9841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0"/>
            <a:ext cx="7498080" cy="6096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Institution Login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4319" t="9375" r="4905" b="5208"/>
          <a:stretch/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021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715962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 smtClean="0"/>
              <a:t>Update Institution Details</a:t>
            </a:r>
            <a:endParaRPr lang="en-US" sz="25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4353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Add Course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90600"/>
            <a:ext cx="9144000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4353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1799</TotalTime>
  <Words>196</Words>
  <Application>Microsoft Office PowerPoint</Application>
  <PresentationFormat>On-screen Show (4:3)</PresentationFormat>
  <Paragraphs>46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Flow</vt:lpstr>
      <vt:lpstr>Welcome Page (Institution Registration)</vt:lpstr>
      <vt:lpstr>   User Management  1.Institution 2. Student 3. District  4. TPA 5. Department  </vt:lpstr>
      <vt:lpstr>Institution Registration  (Guidelines before Registration-1)</vt:lpstr>
      <vt:lpstr>Institution Registration  (Guidelines before Registration-2)</vt:lpstr>
      <vt:lpstr>Institution Registration  (Part - 1)</vt:lpstr>
      <vt:lpstr>Registration Success Message</vt:lpstr>
      <vt:lpstr>Institution Login</vt:lpstr>
      <vt:lpstr>Update Institution Details</vt:lpstr>
      <vt:lpstr>Add Course</vt:lpstr>
      <vt:lpstr> Official Login( for Institution Approval)  1.HQ Operator – For Temporary Approval of Institution so that Student can start Registration in that institution. 2. District / Block Admin – For Approval of Institution in Bihar 3. TPA – For Approval of Institution Outside Bihar</vt:lpstr>
      <vt:lpstr>Official Login( for Institution Approval)</vt:lpstr>
      <vt:lpstr>Institution and Courses Temporary Approval (HQ Operator)</vt:lpstr>
      <vt:lpstr>Institution and Courses Approval- For Bihar (District / Block )</vt:lpstr>
      <vt:lpstr>Institution and Courses Approval- For Outside Bihar (TPA )</vt:lpstr>
      <vt:lpstr>Welcome Page</vt:lpstr>
      <vt:lpstr>Student Registration(Page-1)</vt:lpstr>
      <vt:lpstr>Student Registration(Page-2)</vt:lpstr>
      <vt:lpstr>Student Registration(New)</vt:lpstr>
      <vt:lpstr>Student Registration(Preview data before Confirm Registration)</vt:lpstr>
      <vt:lpstr>Registration Success Page</vt:lpstr>
      <vt:lpstr>Student Login</vt:lpstr>
      <vt:lpstr>Student Welcome Page</vt:lpstr>
      <vt:lpstr>Student Personal Details</vt:lpstr>
      <vt:lpstr> Institution &amp; Certificate Details</vt:lpstr>
      <vt:lpstr>Upload Photo</vt:lpstr>
      <vt:lpstr>Finalize Application</vt:lpstr>
      <vt:lpstr>Welcome Page (With Completely Filled all page.)</vt:lpstr>
      <vt:lpstr>Print Application Form </vt:lpstr>
      <vt:lpstr>Print Application Form </vt:lpstr>
      <vt:lpstr>Institution Login </vt:lpstr>
      <vt:lpstr>Finalized Student List (In Institution Panel)</vt:lpstr>
      <vt:lpstr>3rd Party Agency Login </vt:lpstr>
      <vt:lpstr>Finalized Student List (In 3rd Agency Panel)</vt:lpstr>
      <vt:lpstr>District Login</vt:lpstr>
      <vt:lpstr>Finalized Student List (In District  Panel)</vt:lpstr>
      <vt:lpstr>Committee Login</vt:lpstr>
      <vt:lpstr>Forward Student List to PFMS for Payment</vt:lpstr>
      <vt:lpstr>Institute List(Website Panel)</vt:lpstr>
      <vt:lpstr>Grievances</vt:lpstr>
      <vt:lpstr>View  &amp; Send Credential</vt:lpstr>
      <vt:lpstr>College Consolidated Report (In Department  Panel)</vt:lpstr>
      <vt:lpstr>Student Consolidated Report </vt:lpstr>
      <vt:lpstr>Dashboard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HLBS</dc:creator>
  <cp:lastModifiedBy>NICSI</cp:lastModifiedBy>
  <cp:revision>305</cp:revision>
  <dcterms:created xsi:type="dcterms:W3CDTF">2020-06-13T09:03:24Z</dcterms:created>
  <dcterms:modified xsi:type="dcterms:W3CDTF">2021-08-02T11:51:03Z</dcterms:modified>
</cp:coreProperties>
</file>