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380" r:id="rId2"/>
    <p:sldId id="400" r:id="rId3"/>
    <p:sldId id="417" r:id="rId4"/>
    <p:sldId id="383" r:id="rId5"/>
    <p:sldId id="387" r:id="rId6"/>
    <p:sldId id="388" r:id="rId7"/>
    <p:sldId id="389" r:id="rId8"/>
    <p:sldId id="403" r:id="rId9"/>
    <p:sldId id="43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SI" initials="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92" autoAdjust="0"/>
    <p:restoredTop sz="85447" autoAdjust="0"/>
  </p:normalViewPr>
  <p:slideViewPr>
    <p:cSldViewPr>
      <p:cViewPr>
        <p:scale>
          <a:sx n="80" d="100"/>
          <a:sy n="80" d="100"/>
        </p:scale>
        <p:origin x="-1650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A558-5C25-41A0-A390-966E5C689D55}" type="datetimeFigureOut">
              <a:rPr lang="en-US" smtClean="0"/>
              <a:pPr/>
              <a:t>22-Sep-21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13B0-9C82-4134-84B6-427907AF1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A558-5C25-41A0-A390-966E5C689D55}" type="datetimeFigureOut">
              <a:rPr lang="en-US" smtClean="0"/>
              <a:pPr/>
              <a:t>22-Sep-21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13B0-9C82-4134-84B6-427907AF1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A558-5C25-41A0-A390-966E5C689D55}" type="datetimeFigureOut">
              <a:rPr lang="en-US" smtClean="0"/>
              <a:pPr/>
              <a:t>22-Sep-21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13B0-9C82-4134-84B6-427907AF1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A558-5C25-41A0-A390-966E5C689D55}" type="datetimeFigureOut">
              <a:rPr lang="en-US" smtClean="0"/>
              <a:pPr/>
              <a:t>22-Sep-21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13B0-9C82-4134-84B6-427907AF1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A558-5C25-41A0-A390-966E5C689D55}" type="datetimeFigureOut">
              <a:rPr lang="en-US" smtClean="0"/>
              <a:pPr/>
              <a:t>22-Sep-21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13B0-9C82-4134-84B6-427907AF1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A558-5C25-41A0-A390-966E5C689D55}" type="datetimeFigureOut">
              <a:rPr lang="en-US" smtClean="0"/>
              <a:pPr/>
              <a:t>22-Sep-21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13B0-9C82-4134-84B6-427907AF1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A558-5C25-41A0-A390-966E5C689D55}" type="datetimeFigureOut">
              <a:rPr lang="en-US" smtClean="0"/>
              <a:pPr/>
              <a:t>22-Sep-21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13B0-9C82-4134-84B6-427907AF1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A558-5C25-41A0-A390-966E5C689D55}" type="datetimeFigureOut">
              <a:rPr lang="en-US" smtClean="0"/>
              <a:pPr/>
              <a:t>22-Sep-21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13B0-9C82-4134-84B6-427907AF1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A558-5C25-41A0-A390-966E5C689D55}" type="datetimeFigureOut">
              <a:rPr lang="en-US" smtClean="0"/>
              <a:pPr/>
              <a:t>22-Sep-21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13B0-9C82-4134-84B6-427907AF1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A558-5C25-41A0-A390-966E5C689D55}" type="datetimeFigureOut">
              <a:rPr lang="en-US" smtClean="0"/>
              <a:pPr/>
              <a:t>22-Sep-21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13B0-9C82-4134-84B6-427907AF1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A558-5C25-41A0-A390-966E5C689D55}" type="datetimeFigureOut">
              <a:rPr lang="en-US" smtClean="0"/>
              <a:pPr/>
              <a:t>22-Sep-21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65E13B0-9C82-4134-84B6-427907AF17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A558-5C25-41A0-A390-966E5C689D55}" type="datetimeFigureOut">
              <a:rPr lang="en-US" smtClean="0"/>
              <a:pPr/>
              <a:t>22-Sep-21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5E13B0-9C82-4134-84B6-427907AF17B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0"/>
            <a:ext cx="864108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Welcome Page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04850"/>
            <a:ext cx="9144000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7122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Institution and Student Registration Link 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826"/>
          <a:stretch>
            <a:fillRect/>
          </a:stretch>
        </p:blipFill>
        <p:spPr bwMode="auto">
          <a:xfrm>
            <a:off x="-10224" y="914400"/>
            <a:ext cx="9154224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own Arrow 5"/>
          <p:cNvSpPr/>
          <p:nvPr/>
        </p:nvSpPr>
        <p:spPr>
          <a:xfrm rot="10800000">
            <a:off x="1143000" y="3429000"/>
            <a:ext cx="152400" cy="581457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2400" y="4038600"/>
            <a:ext cx="2133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Institution Registration</a:t>
            </a:r>
            <a:endParaRPr lang="en-US" sz="1400" dirty="0"/>
          </a:p>
        </p:txBody>
      </p:sp>
      <p:sp>
        <p:nvSpPr>
          <p:cNvPr id="8" name="Down Arrow 7"/>
          <p:cNvSpPr/>
          <p:nvPr/>
        </p:nvSpPr>
        <p:spPr>
          <a:xfrm rot="10800000">
            <a:off x="4953000" y="3048000"/>
            <a:ext cx="152400" cy="581457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886200" y="3657600"/>
            <a:ext cx="18288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Student Registration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Guidelines for Institution Registration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Down Arrow 9"/>
          <p:cNvSpPr/>
          <p:nvPr/>
        </p:nvSpPr>
        <p:spPr>
          <a:xfrm rot="12425851" flipV="1">
            <a:off x="4862135" y="4174992"/>
            <a:ext cx="118647" cy="633346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105400" y="4038600"/>
            <a:ext cx="2895600" cy="30480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Click here For Read Full Guidelines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858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Institution Registration  </a:t>
            </a:r>
            <a:r>
              <a:rPr lang="en-US" sz="2400" dirty="0" smtClean="0"/>
              <a:t>(Part - 1)</a:t>
            </a:r>
            <a:endParaRPr lang="en-US" sz="2400" dirty="0"/>
          </a:p>
        </p:txBody>
      </p:sp>
      <p:pic>
        <p:nvPicPr>
          <p:cNvPr id="1026" name="Picture 2" descr="C:\Users\NICSI\Desktop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971550"/>
            <a:ext cx="9163050" cy="5962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6763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498080" cy="3349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Registration Success Message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9841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0"/>
            <a:ext cx="749808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Institution Login</a:t>
            </a:r>
            <a:endParaRPr lang="en-US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66750"/>
            <a:ext cx="8991600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6021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162"/>
            <a:ext cx="9144000" cy="487362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 smtClean="0"/>
              <a:t>Update Institution Profile Details</a:t>
            </a:r>
            <a:endParaRPr lang="en-US" sz="2500" b="1" dirty="0"/>
          </a:p>
        </p:txBody>
      </p:sp>
      <p:pic>
        <p:nvPicPr>
          <p:cNvPr id="2050" name="Picture 2" descr="C:\Users\NICSI\Desktop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590550"/>
            <a:ext cx="9163050" cy="6267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4353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991600" cy="762000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>
                <a:latin typeface="Arial" pitchFamily="34" charset="0"/>
                <a:cs typeface="Arial" pitchFamily="34" charset="0"/>
              </a:rPr>
              <a:t>Add Course Details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3999" cy="624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4353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21337333">
            <a:off x="1026075" y="2721953"/>
            <a:ext cx="708660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i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2489</TotalTime>
  <Words>42</Words>
  <Application>Microsoft Office PowerPoint</Application>
  <PresentationFormat>On-screen Show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Welcome Page</vt:lpstr>
      <vt:lpstr>Institution and Student Registration Link </vt:lpstr>
      <vt:lpstr>Guidelines for Institution Registration</vt:lpstr>
      <vt:lpstr>Institution Registration  (Part - 1)</vt:lpstr>
      <vt:lpstr>Registration Success Message</vt:lpstr>
      <vt:lpstr>Institution Login</vt:lpstr>
      <vt:lpstr>Update Institution Profile Details</vt:lpstr>
      <vt:lpstr>Add Course Details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HLBS</dc:creator>
  <cp:lastModifiedBy>NICSI</cp:lastModifiedBy>
  <cp:revision>454</cp:revision>
  <dcterms:created xsi:type="dcterms:W3CDTF">2020-06-13T09:03:24Z</dcterms:created>
  <dcterms:modified xsi:type="dcterms:W3CDTF">2021-09-22T12:26:00Z</dcterms:modified>
</cp:coreProperties>
</file>